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04-07-2020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11,266,588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192,431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530,739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4,343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29,170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1,115 cases (3%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46.0#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37.0# in cases per capita, 57.0#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04-07-2020)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4.7%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1.1%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(2,839,436)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(45,283)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(1,091)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